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notesSlides/notesSlide11.xml" ContentType="application/vnd.openxmlformats-officedocument.presentationml.notesSlide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notesSlides/notesSlide16.xml" ContentType="application/vnd.openxmlformats-officedocument.presentationml.notesSlide+xml"/>
  <Override PartName="/ppt/tags/tag21.xml" ContentType="application/vnd.openxmlformats-officedocument.presentationml.tags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tags/tag23.xml" ContentType="application/vnd.openxmlformats-officedocument.presentationml.tags+xml"/>
  <Override PartName="/ppt/notesSlides/notesSlide19.xml" ContentType="application/vnd.openxmlformats-officedocument.presentationml.notesSlide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tags/tag30.xml" ContentType="application/vnd.openxmlformats-officedocument.presentationml.tags+xml"/>
  <Override PartName="/ppt/notesSlides/notesSlide26.xml" ContentType="application/vnd.openxmlformats-officedocument.presentationml.notesSlide+xml"/>
  <Override PartName="/ppt/tags/tag31.xml" ContentType="application/vnd.openxmlformats-officedocument.presentationml.tags+xml"/>
  <Override PartName="/ppt/notesSlides/notesSlide27.xml" ContentType="application/vnd.openxmlformats-officedocument.presentationml.notesSlide+xml"/>
  <Override PartName="/ppt/tags/tag32.xml" ContentType="application/vnd.openxmlformats-officedocument.presentationml.tags+xml"/>
  <Override PartName="/ppt/notesSlides/notesSlide28.xml" ContentType="application/vnd.openxmlformats-officedocument.presentationml.notesSlide+xml"/>
  <Override PartName="/ppt/tags/tag33.xml" ContentType="application/vnd.openxmlformats-officedocument.presentationml.tags+xml"/>
  <Override PartName="/ppt/notesSlides/notesSlide29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tags/tag35.xml" ContentType="application/vnd.openxmlformats-officedocument.presentationml.tags+xml"/>
  <Override PartName="/ppt/notesSlides/notesSlide31.xml" ContentType="application/vnd.openxmlformats-officedocument.presentationml.notesSlide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tags/tag37.xml" ContentType="application/vnd.openxmlformats-officedocument.presentationml.tags+xml"/>
  <Override PartName="/ppt/notesSlides/notesSlide33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tags/tag39.xml" ContentType="application/vnd.openxmlformats-officedocument.presentationml.tags+xml"/>
  <Override PartName="/ppt/notesSlides/notesSlide35.xml" ContentType="application/vnd.openxmlformats-officedocument.presentationml.notesSlide+xml"/>
  <Override PartName="/ppt/tags/tag40.xml" ContentType="application/vnd.openxmlformats-officedocument.presentationml.tags+xml"/>
  <Override PartName="/ppt/notesSlides/notesSlide36.xml" ContentType="application/vnd.openxmlformats-officedocument.presentationml.notesSlide+xml"/>
  <Override PartName="/ppt/tags/tag41.xml" ContentType="application/vnd.openxmlformats-officedocument.presentationml.tags+xml"/>
  <Override PartName="/ppt/notesSlides/notesSlide37.xml" ContentType="application/vnd.openxmlformats-officedocument.presentationml.notesSlide+xml"/>
  <Override PartName="/ppt/tags/tag42.xml" ContentType="application/vnd.openxmlformats-officedocument.presentationml.tags+xml"/>
  <Override PartName="/ppt/notesSlides/notesSlide38.xml" ContentType="application/vnd.openxmlformats-officedocument.presentationml.notesSlide+xml"/>
  <Override PartName="/ppt/tags/tag43.xml" ContentType="application/vnd.openxmlformats-officedocument.presentationml.tags+xml"/>
  <Override PartName="/ppt/notesSlides/notesSlide39.xml" ContentType="application/vnd.openxmlformats-officedocument.presentationml.notesSlide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tags/tag45.xml" ContentType="application/vnd.openxmlformats-officedocument.presentationml.tags+xml"/>
  <Override PartName="/ppt/notesSlides/notesSlide41.xml" ContentType="application/vnd.openxmlformats-officedocument.presentationml.notesSlide+xml"/>
  <Override PartName="/ppt/tags/tag46.xml" ContentType="application/vnd.openxmlformats-officedocument.presentationml.tags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  <p:sldId id="265" r:id="rId11"/>
    <p:sldId id="269" r:id="rId12"/>
    <p:sldId id="270" r:id="rId13"/>
    <p:sldId id="266" r:id="rId14"/>
    <p:sldId id="271" r:id="rId15"/>
    <p:sldId id="267" r:id="rId16"/>
    <p:sldId id="272" r:id="rId17"/>
    <p:sldId id="268" r:id="rId18"/>
    <p:sldId id="273" r:id="rId19"/>
    <p:sldId id="277" r:id="rId20"/>
    <p:sldId id="278" r:id="rId21"/>
    <p:sldId id="276" r:id="rId22"/>
    <p:sldId id="279" r:id="rId23"/>
    <p:sldId id="275" r:id="rId24"/>
    <p:sldId id="280" r:id="rId25"/>
    <p:sldId id="274" r:id="rId26"/>
    <p:sldId id="281" r:id="rId27"/>
    <p:sldId id="282" r:id="rId28"/>
    <p:sldId id="286" r:id="rId29"/>
    <p:sldId id="284" r:id="rId30"/>
    <p:sldId id="287" r:id="rId31"/>
    <p:sldId id="285" r:id="rId32"/>
    <p:sldId id="288" r:id="rId33"/>
    <p:sldId id="283" r:id="rId34"/>
    <p:sldId id="289" r:id="rId35"/>
    <p:sldId id="291" r:id="rId36"/>
    <p:sldId id="294" r:id="rId37"/>
    <p:sldId id="292" r:id="rId38"/>
    <p:sldId id="295" r:id="rId39"/>
    <p:sldId id="293" r:id="rId40"/>
    <p:sldId id="296" r:id="rId41"/>
    <p:sldId id="290" r:id="rId42"/>
    <p:sldId id="297" r:id="rId43"/>
  </p:sldIdLst>
  <p:sldSz cx="12192000" cy="6858000"/>
  <p:notesSz cx="6858000" cy="9144000"/>
  <p:custDataLst>
    <p:tags r:id="rId4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5190"/>
    <a:srgbClr val="3864B2"/>
    <a:srgbClr val="0F3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6323" autoAdjust="0"/>
  </p:normalViewPr>
  <p:slideViewPr>
    <p:cSldViewPr snapToGrid="0">
      <p:cViewPr varScale="1">
        <p:scale>
          <a:sx n="71" d="100"/>
          <a:sy n="71" d="100"/>
        </p:scale>
        <p:origin x="-73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405C8-7EFE-4B15-807D-7765AE454758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661A-DBC5-460F-8DD8-4E346A31B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5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70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29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14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209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87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14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856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5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06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448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0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611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061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31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066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990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0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1569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2489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29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7242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10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2956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143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67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597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611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808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944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141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6393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9909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4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004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444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9162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25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19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304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211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661A-DBC5-460F-8DD8-4E346A31B1F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9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43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9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159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217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опро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 userDrawn="1"/>
        </p:nvSpPr>
        <p:spPr>
          <a:xfrm>
            <a:off x="4160939" y="2952925"/>
            <a:ext cx="2910980" cy="101506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9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024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9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6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77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2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0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2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DBFB-DE8D-4744-928A-4B216267F296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EB1-8785-4EB2-BD50-90242CFAE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4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4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Relationship Id="rId5" Type="http://schemas.openxmlformats.org/officeDocument/2006/relationships/slide" Target="slide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0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3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37.xml"/><Relationship Id="rId18" Type="http://schemas.openxmlformats.org/officeDocument/2006/relationships/slide" Target="slide39.xml"/><Relationship Id="rId3" Type="http://schemas.openxmlformats.org/officeDocument/2006/relationships/notesSlide" Target="../notesSlides/notesSlide2.xml"/><Relationship Id="rId21" Type="http://schemas.openxmlformats.org/officeDocument/2006/relationships/slide" Target="slide25.xml"/><Relationship Id="rId7" Type="http://schemas.openxmlformats.org/officeDocument/2006/relationships/slide" Target="slide27.xml"/><Relationship Id="rId12" Type="http://schemas.openxmlformats.org/officeDocument/2006/relationships/slide" Target="slide29.xml"/><Relationship Id="rId17" Type="http://schemas.openxmlformats.org/officeDocument/2006/relationships/slide" Target="slide31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23.xml"/><Relationship Id="rId20" Type="http://schemas.openxmlformats.org/officeDocument/2006/relationships/slide" Target="slide17.xml"/><Relationship Id="rId1" Type="http://schemas.openxmlformats.org/officeDocument/2006/relationships/tags" Target="../tags/tag6.xml"/><Relationship Id="rId6" Type="http://schemas.openxmlformats.org/officeDocument/2006/relationships/slide" Target="slide19.xml"/><Relationship Id="rId11" Type="http://schemas.openxmlformats.org/officeDocument/2006/relationships/slide" Target="slide21.xml"/><Relationship Id="rId24" Type="http://schemas.openxmlformats.org/officeDocument/2006/relationships/slide" Target="slide41.xml"/><Relationship Id="rId5" Type="http://schemas.openxmlformats.org/officeDocument/2006/relationships/slide" Target="slide11.xml"/><Relationship Id="rId15" Type="http://schemas.openxmlformats.org/officeDocument/2006/relationships/slide" Target="slide15.xml"/><Relationship Id="rId23" Type="http://schemas.openxmlformats.org/officeDocument/2006/relationships/slide" Target="slide42.xml"/><Relationship Id="rId10" Type="http://schemas.openxmlformats.org/officeDocument/2006/relationships/slide" Target="slide13.xml"/><Relationship Id="rId19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7.xml"/><Relationship Id="rId22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5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Relationship Id="rId5" Type="http://schemas.openxmlformats.org/officeDocument/2006/relationships/slide" Target="slide2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0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Relationship Id="rId5" Type="http://schemas.openxmlformats.org/officeDocument/2006/relationships/slide" Target="slide28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5" Type="http://schemas.openxmlformats.org/officeDocument/2006/relationships/slide" Target="slide30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5.xml"/><Relationship Id="rId5" Type="http://schemas.openxmlformats.org/officeDocument/2006/relationships/slide" Target="slide3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Relationship Id="rId5" Type="http://schemas.openxmlformats.org/officeDocument/2006/relationships/slide" Target="slide34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Relationship Id="rId5" Type="http://schemas.openxmlformats.org/officeDocument/2006/relationships/slide" Target="slide3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1.xml"/><Relationship Id="rId5" Type="http://schemas.openxmlformats.org/officeDocument/2006/relationships/slide" Target="slide38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Relationship Id="rId4" Type="http://schemas.openxmlformats.org/officeDocument/2006/relationships/slide" Target="slide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Relationship Id="rId5" Type="http://schemas.openxmlformats.org/officeDocument/2006/relationships/slide" Target="slide40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Relationship Id="rId5" Type="http://schemas.openxmlformats.org/officeDocument/2006/relationships/slide" Target="slide42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5" Type="http://schemas.openxmlformats.org/officeDocument/2006/relationships/slide" Target="slide10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89000"/>
              </a:schemeClr>
            </a:gs>
            <a:gs pos="22000">
              <a:schemeClr val="accent5">
                <a:lumMod val="89000"/>
              </a:schemeClr>
            </a:gs>
            <a:gs pos="62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567" y="4854766"/>
            <a:ext cx="9144000" cy="16557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Викторина</a:t>
            </a:r>
            <a:endParaRPr lang="ru-RU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480" y="1778159"/>
            <a:ext cx="5972175" cy="2971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75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1324055"/>
            <a:ext cx="10759642" cy="35276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Җил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насн хойран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Җидин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үзүрт өлгий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Җилв бах хойран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Һанцхн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Җаңһртан өгий.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600" b="1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b="1" cap="none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600" b="1" cap="none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3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3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800 балл</a:t>
            </a:r>
            <a:endParaRPr lang="ru-RU" sz="33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8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Кен «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Җаңһр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дуулвр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орчулв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200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107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емен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липкин</a:t>
            </a:r>
            <a:r>
              <a:rPr lang="en-US" sz="36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6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33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33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3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3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3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200 балл</a:t>
            </a:r>
            <a:endParaRPr lang="ru-RU" sz="33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489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/>
              <a:t>Кедүдгч</a:t>
            </a:r>
            <a:r>
              <a:rPr lang="ru-RU" sz="3600" dirty="0" smtClean="0"/>
              <a:t> </a:t>
            </a:r>
            <a:r>
              <a:rPr lang="ru-RU" sz="3600" dirty="0" err="1"/>
              <a:t>җил</a:t>
            </a:r>
            <a:r>
              <a:rPr lang="ru-RU" sz="3600" dirty="0"/>
              <a:t> </a:t>
            </a:r>
            <a:r>
              <a:rPr lang="ru-RU" sz="3600" dirty="0" err="1"/>
              <a:t>Очра</a:t>
            </a:r>
            <a:r>
              <a:rPr lang="ru-RU" sz="3600" dirty="0"/>
              <a:t> </a:t>
            </a:r>
            <a:r>
              <a:rPr lang="ru-RU" sz="3600" dirty="0" err="1"/>
              <a:t>Номт</a:t>
            </a:r>
            <a:r>
              <a:rPr lang="ru-RU" sz="3600" dirty="0"/>
              <a:t> </a:t>
            </a:r>
            <a:r>
              <a:rPr lang="ru-RU" sz="3600" dirty="0" err="1"/>
              <a:t>Ээлян</a:t>
            </a:r>
            <a:r>
              <a:rPr lang="ru-RU" sz="3600" dirty="0"/>
              <a:t> </a:t>
            </a:r>
            <a:r>
              <a:rPr lang="ru-RU" sz="3600" dirty="0" err="1"/>
              <a:t>Овлаһас</a:t>
            </a:r>
            <a:r>
              <a:rPr lang="ru-RU" sz="3600" dirty="0"/>
              <a:t> </a:t>
            </a:r>
            <a:r>
              <a:rPr lang="ru-RU" sz="3600" dirty="0" err="1"/>
              <a:t>бөлг</a:t>
            </a:r>
            <a:r>
              <a:rPr lang="ru-RU" sz="3600" dirty="0"/>
              <a:t> </a:t>
            </a:r>
            <a:r>
              <a:rPr lang="ru-RU" sz="3600" dirty="0" err="1"/>
              <a:t>бичҗ</a:t>
            </a:r>
            <a:r>
              <a:rPr lang="ru-RU" sz="3600" dirty="0"/>
              <a:t> </a:t>
            </a:r>
            <a:r>
              <a:rPr lang="ru-RU" sz="3600" dirty="0" err="1" smtClean="0"/>
              <a:t>авна</a:t>
            </a:r>
            <a:r>
              <a:rPr lang="en-US" sz="3600" dirty="0"/>
              <a:t>?</a:t>
            </a:r>
            <a:endParaRPr lang="ru-RU" sz="35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400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089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1908</a:t>
            </a:r>
            <a:r>
              <a:rPr lang="ru-RU" sz="36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җил</a:t>
            </a:r>
            <a:r>
              <a:rPr lang="en-US" sz="36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6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24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4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Вопрос за 400</a:t>
            </a:r>
            <a:endParaRPr lang="ru-RU" sz="24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758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Кентә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хамдан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Очра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Номт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Ээлән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Овлаһас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бичсн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бөлгүд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барлна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?</a:t>
            </a:r>
            <a:r>
              <a:rPr lang="ru-RU" sz="3500" b="1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 </a:t>
            </a:r>
            <a:endParaRPr lang="ru-RU" sz="3500" b="1" dirty="0" smtClean="0"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600балл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29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Владислав Людвигович </a:t>
            </a:r>
            <a:r>
              <a:rPr lang="ru-RU" sz="35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Котвич</a:t>
            </a: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28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600балл</a:t>
            </a:r>
            <a:endParaRPr lang="ru-RU" sz="28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34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373643" y="3240021"/>
            <a:ext cx="7278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/800балл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73643" y="2569168"/>
            <a:ext cx="89396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Кен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түрүн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болҗ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i="1" dirty="0" err="1">
                <a:latin typeface="Times New Roman" pitchFamily="18" charset="0"/>
                <a:cs typeface="Times New Roman" pitchFamily="18" charset="0"/>
              </a:rPr>
              <a:t>Җаңһр</a:t>
            </a:r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шинҗлсмб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637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Бениамин</a:t>
            </a:r>
            <a:r>
              <a:rPr lang="ru-RU" sz="35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Бергманн</a:t>
            </a:r>
            <a:r>
              <a:rPr lang="en-US" sz="3500" b="1" cap="none" dirty="0" smtClean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хойрдгч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/800балл</a:t>
            </a:r>
            <a:endParaRPr lang="ru-RU" sz="30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92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.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Ямаран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һолас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Җаңһр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ус 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ууна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3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 200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79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D5190"/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457814"/>
              </p:ext>
            </p:extLst>
          </p:nvPr>
        </p:nvGraphicFramePr>
        <p:xfrm>
          <a:off x="298939" y="184637"/>
          <a:ext cx="11676185" cy="6631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237"/>
                <a:gridCol w="2335237"/>
                <a:gridCol w="2335237"/>
                <a:gridCol w="2335237"/>
                <a:gridCol w="2335237"/>
              </a:tblGrid>
              <a:tr h="125491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Философия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Экономика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Психология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Иностранный язык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611381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200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400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400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600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600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  <a:tr h="1254913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800</a:t>
                      </a:r>
                      <a:endParaRPr lang="ru-RU" sz="2400" b="1" u="sng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800</a:t>
                      </a:r>
                      <a:endParaRPr lang="ru-RU" sz="2400" b="1" u="sng" dirty="0" smtClean="0">
                        <a:solidFill>
                          <a:srgbClr val="FFC000"/>
                        </a:solidFill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0F36B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49970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91025"/>
                <a:gridCol w="1981200"/>
                <a:gridCol w="1952625"/>
                <a:gridCol w="1905000"/>
                <a:gridCol w="196215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Җаңһрин</a:t>
                      </a:r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баатрмуд</a:t>
                      </a:r>
                      <a:endParaRPr lang="ru-RU" sz="28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u="sng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4" action="ppaction://hlinksldjump"/>
                        </a:rPr>
                        <a:t>200</a:t>
                      </a:r>
                      <a:endParaRPr lang="ru-RU" sz="3500" u="sng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9" action="ppaction://hlinksldjump"/>
                        </a:rPr>
                        <a:t>400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4" action="ppaction://hlinksldjump"/>
                        </a:rPr>
                        <a:t>600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9" action="ppaction://hlinksldjump"/>
                        </a:rPr>
                        <a:t>800</a:t>
                      </a:r>
                      <a:endParaRPr lang="ru-RU" sz="350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Номтнр</a:t>
                      </a:r>
                      <a:r>
                        <a:rPr lang="ru-RU" sz="25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endParaRPr lang="ru-RU" sz="25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5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0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5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0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Бумбин</a:t>
                      </a:r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орн</a:t>
                      </a:r>
                      <a:endParaRPr lang="ru-RU" sz="28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6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1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6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1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Җаңһрин</a:t>
                      </a:r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бөлгүд</a:t>
                      </a:r>
                      <a:endParaRPr lang="ru-RU" sz="2800" b="0" cap="none" spc="0" dirty="0" smtClean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7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2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7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2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Күүкд</a:t>
                      </a:r>
                      <a:r>
                        <a:rPr lang="ru-RU" sz="2800" b="0" cap="none" spc="0" dirty="0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cap="none" spc="0" dirty="0" err="1" smtClean="0">
                          <a:ln w="0"/>
                          <a:solidFill>
                            <a:schemeClr val="bg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Open Sans" panose="020B0606030504020204" pitchFamily="34" charset="0"/>
                          <a:cs typeface="Times New Roman" pitchFamily="18" charset="0"/>
                        </a:rPr>
                        <a:t>улс</a:t>
                      </a:r>
                      <a:endParaRPr lang="ru-RU" sz="2800" b="0" cap="none" spc="0" dirty="0">
                        <a:ln w="0"/>
                        <a:solidFill>
                          <a:schemeClr val="bg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itchFamily="18" charset="0"/>
                        <a:ea typeface="Open Sans" panose="020B0606030504020204" pitchFamily="34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8" action="ppaction://hlinksldjump"/>
                        </a:rPr>
                        <a:t>200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3" action="ppaction://hlinksldjump"/>
                        </a:rPr>
                        <a:t>400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18" action="ppaction://hlinksldjump"/>
                        </a:rPr>
                        <a:t>600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500" b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hlinkClick r:id="rId24" action="ppaction://hlinksldjump"/>
                        </a:rPr>
                        <a:t>800</a:t>
                      </a:r>
                      <a:endParaRPr lang="ru-RU" sz="3500" b="0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55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2649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Домб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һолас</a:t>
            </a:r>
            <a: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Вопрос за 200</a:t>
            </a:r>
            <a:endParaRPr lang="ru-RU" sz="28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100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33644" y="2612493"/>
            <a:ext cx="732595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Ямаран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уул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Җаңһрт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харһна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? </a:t>
            </a:r>
          </a:p>
          <a:p>
            <a:pPr algn="ctr"/>
            <a:r>
              <a:rPr lang="ru-RU" sz="3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400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09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Өл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Маңхн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Цаһан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уул</a:t>
            </a:r>
            <a: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Вопрос за 400</a:t>
            </a:r>
            <a:endParaRPr lang="ru-RU" sz="28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1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285546" y="3742046"/>
            <a:ext cx="7278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600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25248" y="212832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5998" y="220928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88661" y="163619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55682" y="3028537"/>
            <a:ext cx="611393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Җаӊһрин</a:t>
            </a:r>
            <a:r>
              <a:rPr lang="ru-RU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əə</a:t>
            </a:r>
            <a:r>
              <a:rPr lang="ru-RU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шң</a:t>
            </a:r>
            <a:r>
              <a:rPr lang="ru-RU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кедү</a:t>
            </a:r>
            <a:r>
              <a:rPr lang="ru-RU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өңгт</a:t>
            </a:r>
            <a:r>
              <a:rPr lang="en-US" sz="3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ə? </a:t>
            </a:r>
            <a:endParaRPr lang="ru-RU" sz="35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030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Йисн</a:t>
            </a:r>
            <a:r>
              <a:rPr lang="ru-RU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600 балл</a:t>
            </a:r>
            <a:endParaRPr lang="ru-RU" sz="28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61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373643" y="3176361"/>
            <a:ext cx="7278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800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72263" y="2530030"/>
            <a:ext cx="5248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Җаңһрин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бәәшңгин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нерн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37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Торлг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Һурвдгч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800балл</a:t>
            </a:r>
            <a:endParaRPr lang="ru-RU" sz="30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447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933413" y="2741585"/>
            <a:ext cx="832641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Ямаран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далан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көвəд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Бумбин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орн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бəəнə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3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200 балл</a:t>
            </a:r>
            <a:endParaRPr lang="ru-RU" sz="3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454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580909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Бумб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далан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көв</a:t>
            </a:r>
            <a:r>
              <a:rPr lang="en-US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ə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</a:t>
            </a: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7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27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7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200 балл</a:t>
            </a:r>
            <a:endParaRPr lang="ru-RU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Прямоугольник 2"/>
          <p:cNvSpPr/>
          <p:nvPr/>
        </p:nvSpPr>
        <p:spPr>
          <a:xfrm>
            <a:off x="2359007" y="3544822"/>
            <a:ext cx="7278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400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балл 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56072" y="2787134"/>
            <a:ext cx="48429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Җаңһрин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көвүнә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нерн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99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57619" y="2612493"/>
            <a:ext cx="727800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Җаңһрин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барун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бийинь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кен</a:t>
            </a:r>
            <a:r>
              <a:rPr lang="ru-RU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cs typeface="Times New Roman" pitchFamily="18" charset="0"/>
              </a:rPr>
              <a:t>ахлна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000" b="1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200 балл</a:t>
            </a:r>
            <a:endParaRPr lang="ru-RU" sz="30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pic>
        <p:nvPicPr>
          <p:cNvPr id="8" name="Picture 7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5168419" y="5679369"/>
            <a:ext cx="1856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Хар</a:t>
            </a:r>
            <a:r>
              <a:rPr lang="ru-RU" sz="35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Җилһн</a:t>
            </a:r>
            <a:r>
              <a:rPr lang="ru-RU" sz="35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400 балл</a:t>
            </a:r>
            <a:endParaRPr lang="ru-RU" sz="28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53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373642" y="3600403"/>
            <a:ext cx="72780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600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7143" y="2770825"/>
            <a:ext cx="97510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Ямаран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тавн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юм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Әәх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догшн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маңна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хан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сурулна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5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Арнзл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Зеерд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,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Минъян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, </a:t>
            </a:r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Буурл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Һалзн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, </a:t>
            </a:r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Аһ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Шавдл,Улан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Хоңһр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.</a:t>
            </a:r>
            <a: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2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2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2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600балл</a:t>
            </a:r>
            <a:endParaRPr lang="ru-RU" sz="22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661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373643" y="3289482"/>
            <a:ext cx="7278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Вопрос за 800</a:t>
            </a:r>
            <a:endParaRPr lang="ru-RU" sz="3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3240" y="2643151"/>
            <a:ext cx="57667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Һурвн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бичкн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баатрин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нерн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9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Хар</a:t>
            </a:r>
            <a:r>
              <a:rPr lang="ru-RU" sz="35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Җилһн</a:t>
            </a:r>
            <a:r>
              <a:rPr lang="ru-RU" sz="35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, Аля </a:t>
            </a:r>
            <a:r>
              <a:rPr lang="ru-RU" sz="35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Шоңхр,Хошун</a:t>
            </a:r>
            <a:r>
              <a:rPr lang="ru-RU" sz="35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Улан</a:t>
            </a:r>
            <a: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Дөрвдгч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4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4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Вопрос за 800</a:t>
            </a:r>
            <a:endParaRPr lang="ru-RU" sz="24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Аһ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Шавдл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кенә</a:t>
            </a:r>
            <a:r>
              <a:rPr lang="ru-RU" sz="3500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куүкмб</a:t>
            </a:r>
            <a:r>
              <a:rPr lang="ru-RU" sz="35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28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200 балл</a:t>
            </a:r>
            <a:endParaRPr lang="ru-RU" sz="28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89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Ном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Төгс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хаани</a:t>
            </a:r>
            <a: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2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0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0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200 балл</a:t>
            </a:r>
            <a:endParaRPr lang="ru-RU" sz="20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373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8" y="3731288"/>
            <a:ext cx="7278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400 балл</a:t>
            </a:r>
            <a:endParaRPr lang="ru-RU" sz="3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02449" y="2950749"/>
            <a:ext cx="52779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Улан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Хоңһрин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экин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нерн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68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5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Зандн</a:t>
            </a:r>
            <a:r>
              <a:rPr lang="ru-RU" sz="35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5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Герл</a:t>
            </a:r>
            <a: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2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2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0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0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0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400 балл</a:t>
            </a:r>
            <a:endParaRPr lang="ru-RU" sz="20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8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483401"/>
            <a:ext cx="727800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Гернзл</a:t>
            </a:r>
            <a:r>
              <a:rPr lang="ru-RU" sz="36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хатн</a:t>
            </a:r>
            <a:r>
              <a:rPr lang="ru-RU" sz="36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кенә</a:t>
            </a:r>
            <a:r>
              <a:rPr lang="ru-RU" sz="36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хатмб</a:t>
            </a:r>
            <a:r>
              <a:rPr lang="ru-RU" sz="36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3200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600 балл</a:t>
            </a:r>
            <a:endParaRPr lang="ru-RU" sz="3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4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Алтн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Чее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35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5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3000" b="1" cap="none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cap="none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en-US" sz="30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200 балл</a:t>
            </a:r>
            <a:endParaRPr lang="ru-RU" sz="30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972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Улан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Хоңһрин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3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8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600 балл</a:t>
            </a:r>
            <a:endParaRPr lang="ru-RU" sz="20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37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8" y="3479880"/>
            <a:ext cx="72780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32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800 балл</a:t>
            </a:r>
            <a:endParaRPr lang="ru-RU" sz="32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19313" y="2905426"/>
            <a:ext cx="57546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Шавдл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ямаран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сиикт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endParaRPr lang="ru-RU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96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Торм</a:t>
            </a:r>
            <a:r>
              <a:rPr lang="ru-RU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тем</a:t>
            </a:r>
            <a:r>
              <a:rPr lang="en-US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ə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ни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хорһсн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чиг</a:t>
            </a:r>
            <a:r>
              <a:rPr lang="en-US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ə 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толь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мөңгн</a:t>
            </a:r>
            <a:r>
              <a:rPr lang="ru-RU" sz="3600" cap="none" dirty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600" cap="none" dirty="0" err="1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сиикт</a:t>
            </a:r>
            <a:r>
              <a:rPr lang="en-US" sz="3600" cap="none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ə</a:t>
            </a:r>
            <a:r>
              <a:rPr lang="en-US" sz="35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5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Тавдгч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</a:t>
            </a:r>
            <a:r>
              <a:rPr lang="ru-RU" sz="2400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ӊ </a:t>
            </a:r>
            <a:r>
              <a:rPr lang="en-US" sz="24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2400" cap="none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800 балл</a:t>
            </a:r>
            <a:endParaRPr lang="ru-RU" sz="2400" cap="none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19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760" y="642688"/>
            <a:ext cx="10759642" cy="457892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9"/>
            <a:ext cx="2352552" cy="806590"/>
          </a:xfrm>
          <a:prstGeom prst="rect">
            <a:avLst/>
          </a:prstGeom>
        </p:spPr>
      </p:pic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5168420" y="5690466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2457619" y="2612493"/>
            <a:ext cx="72780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Санлын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күлгин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нерн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ru-RU" sz="3000" b="1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b="1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400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17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 action="ppaction://hlinksldjump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Буурл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Һалзн</a:t>
            </a:r>
            <a:r>
              <a:rPr lang="ru-RU" sz="36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36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3000" b="1" cap="none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cap="none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cap="none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b="1" cap="none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400 балл</a:t>
            </a:r>
            <a:endParaRPr lang="ru-RU" sz="30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152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806823" y="2567806"/>
            <a:ext cx="1012115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аңһрин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зер-зев?</a:t>
            </a:r>
            <a:endParaRPr lang="ru-RU" sz="3500" b="1" dirty="0" smtClean="0">
              <a:solidFill>
                <a:schemeClr val="accent4">
                  <a:lumMod val="40000"/>
                  <a:lumOff val="60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r>
              <a:rPr lang="ru-RU" sz="3000" b="1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b="1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600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985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3959299" y="5719551"/>
            <a:ext cx="427245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500" u="sng" dirty="0" smtClean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Вернуться к выбору тем→</a:t>
            </a:r>
            <a:endParaRPr lang="ru-RU" sz="2500" u="sng" dirty="0">
              <a:ln w="0"/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715704" y="2419544"/>
            <a:ext cx="10759642" cy="1513263"/>
          </a:xfrm>
        </p:spPr>
        <p:txBody>
          <a:bodyPr>
            <a:normAutofit/>
          </a:bodyPr>
          <a:lstStyle/>
          <a:p>
            <a:pPr algn="ctr"/>
            <a:r>
              <a:rPr lang="ru-RU" sz="4000" cap="none" dirty="0" err="1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Арм</a:t>
            </a:r>
            <a:r>
              <a:rPr lang="en-US" sz="36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en-US" sz="36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/>
            </a:r>
            <a:br>
              <a:rPr lang="ru-RU" sz="1500" b="1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</a:br>
            <a:r>
              <a:rPr lang="ru-RU" sz="3000" b="1" cap="none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cap="none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cap="none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b="1" cap="none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ru-RU" sz="3000" cap="none" dirty="0" smtClean="0">
                <a:solidFill>
                  <a:schemeClr val="bg1"/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Вопрос за 600</a:t>
            </a:r>
            <a:endParaRPr lang="ru-RU" sz="30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03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30000">
              <a:schemeClr val="accent5">
                <a:lumMod val="89000"/>
              </a:schemeClr>
            </a:gs>
            <a:gs pos="55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71" y="5499514"/>
            <a:ext cx="2352552" cy="806590"/>
          </a:xfrm>
          <a:prstGeom prst="rect">
            <a:avLst/>
          </a:prstGeom>
        </p:spPr>
      </p:pic>
      <p:sp>
        <p:nvSpPr>
          <p:cNvPr id="8" name="Rectangle 7">
            <a:hlinkClick r:id="rId5" action="ppaction://hlinksldjump"/>
          </p:cNvPr>
          <p:cNvSpPr/>
          <p:nvPr/>
        </p:nvSpPr>
        <p:spPr>
          <a:xfrm>
            <a:off x="5168420" y="5690461"/>
            <a:ext cx="18564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Хәрүһинь</a:t>
            </a:r>
            <a:r>
              <a:rPr lang="ru-RU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медх</a:t>
            </a:r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  <a:p>
            <a:pPr algn="ctr"/>
            <a:endParaRPr lang="ru-RU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Прямоугольник 2"/>
          <p:cNvSpPr/>
          <p:nvPr/>
        </p:nvSpPr>
        <p:spPr>
          <a:xfrm>
            <a:off x="1828801" y="2612493"/>
            <a:ext cx="829235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Баатрмудын анд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һар келтн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b="1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негдгч</a:t>
            </a:r>
            <a:r>
              <a:rPr lang="ru-RU" sz="3000" b="1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b="1" dirty="0" err="1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девсң</a:t>
            </a:r>
            <a:r>
              <a:rPr lang="ru-RU" sz="3000" b="1" dirty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/ </a:t>
            </a: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ea typeface="Open Sans" panose="020B0606030504020204" pitchFamily="34" charset="0"/>
                <a:cs typeface="Times New Roman" pitchFamily="18" charset="0"/>
              </a:rPr>
              <a:t>800 балл</a:t>
            </a:r>
            <a:endParaRPr lang="ru-RU" sz="30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ea typeface="Open Sans" panose="020B0606030504020204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74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ISPRING_PLAYERS_CUSTOMIZATION" val="UEsDBBQAAgAIAAlvgUi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BAgAAFAACAAgACW+BSKkBxHb7AgAAsAgAABQAAAAAAAAAAQAAAAAAAAAAAHVuaXZlcnNhbC9wbGF5ZXIueG1sUEsFBgAAAAABAAEAQgAAAC0DAAAAAA=="/>
  <p:tag name="ISPRING_PRESENTATION_TITLE" val="СВОЯ ИГРА"/>
  <p:tag name="ARTICULATE_SLIDE_COUNT" val="42"/>
  <p:tag name="ARTICULATE_PROJECT_OPEN" val="0"/>
  <p:tag name="ISPRING_UUID" val="{057A1C99-AAD4-4B36-81AC-138FA0944F7E}"/>
  <p:tag name="ISPRING_RESOURCE_FOLDER" val="C:\Users\olga.kokoulina\Documents\СВОЯ ИГРА - Copy\"/>
  <p:tag name="ISPRING_PRESENTATION_PATH" val="C:\Users\olga.kokoulina\Documents\СВОЯ ИГРА - Copy.pptx"/>
  <p:tag name="ISPRING_PROJECT_FOLDER_UPDATED" val="1"/>
  <p:tag name="ISPRING_SCREEN_RECS_UPDATED" val="C:\Users\olga.kokoulina\Documents\СВОЯ ИГРА - Copy"/>
  <p:tag name="ISPRING_RESOURCE_PATHS_HASH_PRESENTER" val="30a29568428e1fbe1e9622116143a56fc151e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Тема Offic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4185</TotalTime>
  <Words>527</Words>
  <Application>Microsoft Office PowerPoint</Application>
  <PresentationFormat>Произвольный</PresentationFormat>
  <Paragraphs>217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 Алтн Чееж  негдгч девсң/ 200 балл</vt:lpstr>
      <vt:lpstr> </vt:lpstr>
      <vt:lpstr> Буурл Һалзн негдгч девсң /  400 балл</vt:lpstr>
      <vt:lpstr>Презентация PowerPoint</vt:lpstr>
      <vt:lpstr>Арм  негдгч девсң / Вопрос за 600</vt:lpstr>
      <vt:lpstr>Презентация PowerPoint</vt:lpstr>
      <vt:lpstr>   Җил насн хойран      Җидин үзүрт өлгий Җилв бах хойран                Һанцхн Җаңһртан өгий. негдгч девсң / 800 балл</vt:lpstr>
      <vt:lpstr>Презентация PowerPoint</vt:lpstr>
      <vt:lpstr>  Cемен липкин хойрдгч девсң / 200 балл</vt:lpstr>
      <vt:lpstr>Презентация PowerPoint</vt:lpstr>
      <vt:lpstr>1908 җил хойрдгч девсң / Вопрос за 400</vt:lpstr>
      <vt:lpstr>Презентация PowerPoint</vt:lpstr>
      <vt:lpstr>Владислав Людвигович Котвич хойрдгч девсң /  600балл</vt:lpstr>
      <vt:lpstr>Презентация PowerPoint</vt:lpstr>
      <vt:lpstr>Бениамин Бергманн  хойрдгч девсң /800балл</vt:lpstr>
      <vt:lpstr>Презентация PowerPoint</vt:lpstr>
      <vt:lpstr>Домб һолас  Һурвдгч девсӊ / Вопрос за 200</vt:lpstr>
      <vt:lpstr>Презентация PowerPoint</vt:lpstr>
      <vt:lpstr> Өл Маңхн Цаһан уул  Һурвдгч девсӊ / Вопрос за 400</vt:lpstr>
      <vt:lpstr>Презентация PowerPoint</vt:lpstr>
      <vt:lpstr>Йисн   Һурвдгч девсӊ / 600 балл</vt:lpstr>
      <vt:lpstr>Презентация PowerPoint</vt:lpstr>
      <vt:lpstr>Торлг   Һурвдгч девсӊ / 800балл</vt:lpstr>
      <vt:lpstr>Презентация PowerPoint</vt:lpstr>
      <vt:lpstr>Бумб далан көвəд  Дөрвдгч девсӊ / 200 балл</vt:lpstr>
      <vt:lpstr>Презентация PowerPoint</vt:lpstr>
      <vt:lpstr>Хар Җилһн   Дөрвдгч девсӊ / 400 балл</vt:lpstr>
      <vt:lpstr>Презентация PowerPoint</vt:lpstr>
      <vt:lpstr>Арнзл Зеерд, Минъян, Буурл Һалзн, Аһ Шавдл,Улан Хоңһр.  Дөрвдгч девсӊ /  600балл</vt:lpstr>
      <vt:lpstr>Презентация PowerPoint</vt:lpstr>
      <vt:lpstr>Хар Җилһн, Аля Шоңхр,Хошун Улан  Дөрвдгч девсӊ / Вопрос за 800</vt:lpstr>
      <vt:lpstr>Презентация PowerPoint</vt:lpstr>
      <vt:lpstr>Ном Төгс хаани  Тавдгч девсӊ /  200 балл</vt:lpstr>
      <vt:lpstr>Презентация PowerPoint</vt:lpstr>
      <vt:lpstr>Зандн Герл  Тавдгч девсӊ / 400 балл</vt:lpstr>
      <vt:lpstr>Презентация PowerPoint</vt:lpstr>
      <vt:lpstr>Улан Хоңһрин   Тавдгч девсӊ /  600 балл</vt:lpstr>
      <vt:lpstr>Презентация PowerPoint</vt:lpstr>
      <vt:lpstr>Торм темəни хорһсн чигə толь мөңгн сииктə  Тавдгч девсӊ /  800 балл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Olga Kokoulina</dc:creator>
  <cp:lastModifiedBy>lenovo</cp:lastModifiedBy>
  <cp:revision>118</cp:revision>
  <dcterms:created xsi:type="dcterms:W3CDTF">2017-04-04T07:27:35Z</dcterms:created>
  <dcterms:modified xsi:type="dcterms:W3CDTF">2022-04-26T18:15:17Z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F2CB6D5A-1B8B-4A8E-ADC4-3A0669CDCAD4</vt:lpwstr>
  </property>
  <property fmtid="{D5CDD505-2E9C-101B-9397-08002B2CF9AE}" pid="3" name="ArticulatePath">
    <vt:lpwstr>Презентация2</vt:lpwstr>
  </property>
</Properties>
</file>